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4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mdrafatulh@gmil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8763"/>
            <a:ext cx="12191999" cy="719137"/>
          </a:xfrm>
        </p:spPr>
        <p:txBody>
          <a:bodyPr>
            <a:normAutofit/>
          </a:bodyPr>
          <a:lstStyle/>
          <a:p>
            <a:r>
              <a:rPr lang="en-SG" sz="4000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Bismillahir</a:t>
            </a:r>
            <a:r>
              <a:rPr lang="en-SG" sz="4000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4000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rahmanir</a:t>
            </a:r>
            <a:r>
              <a:rPr lang="en-SG" sz="4000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4000" i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rahim</a:t>
            </a:r>
            <a:endParaRPr lang="en-SG" sz="40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142" y="1995307"/>
            <a:ext cx="10802983" cy="1466350"/>
          </a:xfrm>
        </p:spPr>
        <p:txBody>
          <a:bodyPr>
            <a:normAutofit/>
          </a:bodyPr>
          <a:lstStyle/>
          <a:p>
            <a:r>
              <a:rPr lang="en-SG" sz="3000" b="1" dirty="0" smtClean="0">
                <a:solidFill>
                  <a:srgbClr val="FFFF00"/>
                </a:solidFill>
              </a:rPr>
              <a:t>Welcome to MBSTU online semester final examination registration and credit fee payment system</a:t>
            </a:r>
            <a:endParaRPr lang="en-SG" sz="30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3211" y="3971108"/>
            <a:ext cx="4310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>
                <a:solidFill>
                  <a:srgbClr val="00B0F0"/>
                </a:solidFill>
              </a:rPr>
              <a:t>Developed by:</a:t>
            </a:r>
          </a:p>
          <a:p>
            <a:r>
              <a:rPr lang="en-SG" sz="2800" dirty="0" smtClean="0">
                <a:solidFill>
                  <a:srgbClr val="00B0F0"/>
                </a:solidFill>
              </a:rPr>
              <a:t>Md. </a:t>
            </a:r>
            <a:r>
              <a:rPr lang="en-SG" sz="2800" dirty="0" err="1" smtClean="0">
                <a:solidFill>
                  <a:srgbClr val="00B0F0"/>
                </a:solidFill>
              </a:rPr>
              <a:t>Faruk</a:t>
            </a:r>
            <a:r>
              <a:rPr lang="en-SG" sz="2800" dirty="0" smtClean="0">
                <a:solidFill>
                  <a:srgbClr val="00B0F0"/>
                </a:solidFill>
              </a:rPr>
              <a:t> Hosen</a:t>
            </a:r>
          </a:p>
          <a:p>
            <a:r>
              <a:rPr lang="en-SG" sz="2800" dirty="0" smtClean="0">
                <a:solidFill>
                  <a:srgbClr val="00B0F0"/>
                </a:solidFill>
              </a:rPr>
              <a:t>Md. </a:t>
            </a:r>
            <a:r>
              <a:rPr lang="en-SG" sz="2800" dirty="0" err="1" smtClean="0">
                <a:solidFill>
                  <a:srgbClr val="00B0F0"/>
                </a:solidFill>
              </a:rPr>
              <a:t>Nayon</a:t>
            </a:r>
            <a:r>
              <a:rPr lang="en-SG" sz="2800" dirty="0" smtClean="0">
                <a:solidFill>
                  <a:srgbClr val="00B0F0"/>
                </a:solidFill>
              </a:rPr>
              <a:t> Ali</a:t>
            </a:r>
          </a:p>
          <a:p>
            <a:r>
              <a:rPr lang="en-SG" sz="2800" dirty="0" smtClean="0">
                <a:solidFill>
                  <a:srgbClr val="00B0F0"/>
                </a:solidFill>
              </a:rPr>
              <a:t>Md. </a:t>
            </a:r>
            <a:r>
              <a:rPr lang="en-SG" sz="2800" dirty="0" err="1" smtClean="0">
                <a:solidFill>
                  <a:srgbClr val="00B0F0"/>
                </a:solidFill>
              </a:rPr>
              <a:t>Rafatul</a:t>
            </a:r>
            <a:r>
              <a:rPr lang="en-SG" sz="2800" dirty="0" smtClean="0">
                <a:solidFill>
                  <a:srgbClr val="00B0F0"/>
                </a:solidFill>
              </a:rPr>
              <a:t> </a:t>
            </a:r>
            <a:r>
              <a:rPr lang="en-SG" sz="2800" dirty="0" err="1" smtClean="0">
                <a:solidFill>
                  <a:srgbClr val="00B0F0"/>
                </a:solidFill>
              </a:rPr>
              <a:t>Haque</a:t>
            </a:r>
            <a:endParaRPr lang="en-SG" sz="2800" dirty="0" smtClean="0">
              <a:solidFill>
                <a:srgbClr val="00B0F0"/>
              </a:solidFill>
            </a:endParaRPr>
          </a:p>
          <a:p>
            <a:r>
              <a:rPr lang="en-SG" sz="2800" dirty="0" smtClean="0">
                <a:solidFill>
                  <a:srgbClr val="00B0F0"/>
                </a:solidFill>
              </a:rPr>
              <a:t>Md. Nazmul Hasan</a:t>
            </a:r>
            <a:endParaRPr lang="en-SG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9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2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391886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This is the confirm registration mail from this application to Md. </a:t>
            </a:r>
            <a:r>
              <a:rPr lang="en-SG" sz="2200" b="1" dirty="0" err="1" smtClean="0">
                <a:solidFill>
                  <a:schemeClr val="tx1">
                    <a:lumMod val="95000"/>
                  </a:schemeClr>
                </a:solidFill>
              </a:rPr>
              <a:t>Rafatul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SG" sz="2200" b="1" dirty="0" err="1" smtClean="0">
                <a:solidFill>
                  <a:schemeClr val="tx1">
                    <a:lumMod val="95000"/>
                  </a:schemeClr>
                </a:solidFill>
              </a:rPr>
              <a:t>Haque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476104"/>
            <a:ext cx="11038114" cy="52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9270" y="391886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Then the application will show login page. Now a student should sign in with his valid ID and password.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308127"/>
            <a:ext cx="11038114" cy="50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If the user id or password of the student is not valid then the login page will redirect with the following message.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08" y="1293223"/>
            <a:ext cx="6884125" cy="55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For example, a student(Md. </a:t>
            </a:r>
            <a:r>
              <a:rPr lang="en-SG" sz="2200" b="1" dirty="0" err="1" smtClean="0">
                <a:solidFill>
                  <a:schemeClr val="tx1">
                    <a:lumMod val="95000"/>
                  </a:schemeClr>
                </a:solidFill>
              </a:rPr>
              <a:t>Faruk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 Hosen) who was previously registered to this application and sign in with his ID and password. 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51" y="1300571"/>
            <a:ext cx="7276011" cy="55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1107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Then it will show the course registration page with his information like name, id, session, dept. name, year and semester, hall and his regular course information from database.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3" y="1632857"/>
            <a:ext cx="11064238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4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1107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In bottom of the course registration page there is backlog course form. If the student has any backlog of previous semester, he should fill up this section. Then he/she must click on the submit button.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3" y="1685109"/>
            <a:ext cx="11064238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After clicking on the submit button, then it will show the following page with his payment  information.  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3" y="1476103"/>
            <a:ext cx="11064238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333" y="391886"/>
            <a:ext cx="11064238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When the student click on the pay now button, then it will redirect this page with following message and send a confirmation payment mail to his email id.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09" y="1476103"/>
            <a:ext cx="7602581" cy="49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5396" y="391886"/>
            <a:ext cx="11064238" cy="430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This is the confirmation payment mail sent from the application automatically.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309056"/>
            <a:ext cx="10502537" cy="44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5396" y="1136469"/>
            <a:ext cx="4075610" cy="477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500" b="1" i="1" u="sng" dirty="0" smtClean="0">
                <a:solidFill>
                  <a:srgbClr val="C00000"/>
                </a:solidFill>
              </a:rPr>
              <a:t>Appendix of this project:</a:t>
            </a:r>
            <a:endParaRPr lang="en-SG" sz="2500" b="1" i="1" u="sng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19051"/>
              </p:ext>
            </p:extLst>
          </p:nvPr>
        </p:nvGraphicFramePr>
        <p:xfrm>
          <a:off x="705396" y="2313334"/>
          <a:ext cx="7367450" cy="11875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07621"/>
                <a:gridCol w="5159829"/>
              </a:tblGrid>
              <a:tr h="751891">
                <a:tc>
                  <a:txBody>
                    <a:bodyPr/>
                    <a:lstStyle/>
                    <a:p>
                      <a:r>
                        <a:rPr lang="en-SG" sz="2000" dirty="0" smtClean="0"/>
                        <a:t>Frontend</a:t>
                      </a:r>
                      <a:r>
                        <a:rPr lang="en-SG" sz="2000" baseline="0" dirty="0" smtClean="0"/>
                        <a:t> Code</a:t>
                      </a:r>
                      <a:r>
                        <a:rPr lang="en-SG" sz="2000" dirty="0" smtClean="0"/>
                        <a:t>: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 smtClean="0"/>
                        <a:t>Html, </a:t>
                      </a:r>
                      <a:r>
                        <a:rPr lang="en-SG" sz="2000" dirty="0" err="1" smtClean="0"/>
                        <a:t>css</a:t>
                      </a:r>
                      <a:r>
                        <a:rPr lang="en-SG" sz="2000" dirty="0" smtClean="0"/>
                        <a:t>, </a:t>
                      </a:r>
                      <a:r>
                        <a:rPr lang="en-SG" sz="2000" dirty="0" err="1" smtClean="0"/>
                        <a:t>javascript</a:t>
                      </a:r>
                      <a:r>
                        <a:rPr lang="en-SG" sz="2000" dirty="0" smtClean="0"/>
                        <a:t>, </a:t>
                      </a:r>
                      <a:r>
                        <a:rPr lang="en-SG" sz="2000" dirty="0" err="1" smtClean="0"/>
                        <a:t>jsp</a:t>
                      </a:r>
                      <a:r>
                        <a:rPr lang="en-SG" sz="2000" dirty="0" smtClean="0"/>
                        <a:t>, Bootstrap theme.</a:t>
                      </a:r>
                      <a:endParaRPr lang="en-SG" sz="2000" dirty="0"/>
                    </a:p>
                  </a:txBody>
                  <a:tcPr/>
                </a:tc>
              </a:tr>
              <a:tr h="435620">
                <a:tc>
                  <a:txBody>
                    <a:bodyPr/>
                    <a:lstStyle/>
                    <a:p>
                      <a:r>
                        <a:rPr lang="en-SG" sz="2000" dirty="0" smtClean="0"/>
                        <a:t>Backend Code:</a:t>
                      </a:r>
                      <a:endParaRPr lang="en-S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 smtClean="0"/>
                        <a:t>Java, servlet.</a:t>
                      </a:r>
                      <a:endParaRPr lang="en-SG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7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87168"/>
            <a:ext cx="10175356" cy="1135821"/>
          </a:xfrm>
        </p:spPr>
        <p:txBody>
          <a:bodyPr/>
          <a:lstStyle/>
          <a:p>
            <a:r>
              <a:rPr lang="en-US" u="sng" dirty="0" smtClean="0">
                <a:solidFill>
                  <a:srgbClr val="00B050"/>
                </a:solidFill>
              </a:rPr>
              <a:t>Background </a:t>
            </a:r>
            <a:endParaRPr lang="en-US" u="sng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829364"/>
            <a:ext cx="10353762" cy="3695136"/>
          </a:xfrm>
        </p:spPr>
        <p:txBody>
          <a:bodyPr>
            <a:noAutofit/>
          </a:bodyPr>
          <a:lstStyle/>
          <a:p>
            <a:r>
              <a:rPr lang="en-US" sz="1800" dirty="0" smtClean="0"/>
              <a:t>When I was at first semester I saw students pays their credit fee to the bank by standing outside of the bank in a queue system which is an analog way</a:t>
            </a:r>
            <a:r>
              <a:rPr lang="en-US" sz="1800" dirty="0" smtClean="0"/>
              <a:t>. Because </a:t>
            </a:r>
            <a:r>
              <a:rPr lang="en-US" sz="1800" dirty="0" smtClean="0"/>
              <a:t>of this system we miss our classes sometime.</a:t>
            </a:r>
          </a:p>
          <a:p>
            <a:r>
              <a:rPr lang="en-US" sz="1800" dirty="0" smtClean="0"/>
              <a:t>As a student of ICT department I felt to do something in a digital way which would solve this queue system .</a:t>
            </a:r>
          </a:p>
          <a:p>
            <a:r>
              <a:rPr lang="en-US" sz="1800" dirty="0" smtClean="0"/>
              <a:t>At the beginning of this semester we came to know that we have a software development course, then we (our four team member) thought to develop a software to pay our credit fee in a digital way. Our honorable course teacher (</a:t>
            </a:r>
            <a:r>
              <a:rPr lang="en-US" sz="1800" dirty="0" smtClean="0">
                <a:solidFill>
                  <a:srgbClr val="FF0000"/>
                </a:solidFill>
              </a:rPr>
              <a:t>Nazrul Islam Sir</a:t>
            </a:r>
            <a:r>
              <a:rPr lang="en-US" sz="1800" dirty="0" smtClean="0"/>
              <a:t>)  was pleased to hear our IDEA and he encouraged and helped us to make this IDEA into a software.</a:t>
            </a:r>
          </a:p>
          <a:p>
            <a:r>
              <a:rPr lang="en-US" sz="1800" dirty="0" smtClean="0"/>
              <a:t>At the end we want to say thanks to our supervisor </a:t>
            </a:r>
            <a:r>
              <a:rPr lang="en-US" sz="1800" dirty="0" smtClean="0">
                <a:solidFill>
                  <a:srgbClr val="FF0000"/>
                </a:solidFill>
              </a:rPr>
              <a:t>Mr. Nazrul Islam Sir </a:t>
            </a:r>
            <a:r>
              <a:rPr lang="en-US" sz="1800" dirty="0" smtClean="0"/>
              <a:t>for his cordial support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834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9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9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5396" y="391886"/>
            <a:ext cx="4245427" cy="477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500" b="1" u="sng" dirty="0" smtClean="0">
                <a:solidFill>
                  <a:srgbClr val="C00000"/>
                </a:solidFill>
              </a:rPr>
              <a:t>Group Members Activity:</a:t>
            </a:r>
            <a:endParaRPr lang="en-SG" sz="2500" b="1" u="sng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256554"/>
              </p:ext>
            </p:extLst>
          </p:nvPr>
        </p:nvGraphicFramePr>
        <p:xfrm>
          <a:off x="705395" y="1059301"/>
          <a:ext cx="10580913" cy="554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77401"/>
                <a:gridCol w="8003512"/>
              </a:tblGrid>
              <a:tr h="952379">
                <a:tc>
                  <a:txBody>
                    <a:bodyPr/>
                    <a:lstStyle/>
                    <a:p>
                      <a:r>
                        <a:rPr lang="en-SG" sz="2000" dirty="0" smtClean="0">
                          <a:solidFill>
                            <a:schemeClr val="tx1"/>
                          </a:solidFill>
                        </a:rPr>
                        <a:t>Md.</a:t>
                      </a:r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SG" sz="2000" baseline="0" dirty="0" err="1" smtClean="0">
                          <a:solidFill>
                            <a:schemeClr val="tx1"/>
                          </a:solidFill>
                        </a:rPr>
                        <a:t>Faruk</a:t>
                      </a:r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 Hosen</a:t>
                      </a:r>
                    </a:p>
                    <a:p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IT-17035</a:t>
                      </a:r>
                    </a:p>
                    <a:p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(Team Lead)</a:t>
                      </a:r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SG" sz="2000" dirty="0" smtClean="0">
                          <a:solidFill>
                            <a:schemeClr val="tx1"/>
                          </a:solidFill>
                        </a:rPr>
                        <a:t>Give</a:t>
                      </a:r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 the concept to build this project.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Design and Program the backend code.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tx1"/>
                          </a:solidFill>
                        </a:rPr>
                        <a:t>Work with some frontend code.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endParaRPr lang="en-SG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8505">
                <a:tc>
                  <a:txBody>
                    <a:bodyPr/>
                    <a:lstStyle/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Md. Nazmul Hasan</a:t>
                      </a:r>
                    </a:p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IT-17005</a:t>
                      </a:r>
                      <a:endParaRPr lang="en-SG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Associate of 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Faruk</a:t>
                      </a: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 with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his concept for this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Add the theme and customize it  for this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And work with some backend code.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SG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874002">
                <a:tc>
                  <a:txBody>
                    <a:bodyPr/>
                    <a:lstStyle/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Md.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Nayon</a:t>
                      </a: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 Ali</a:t>
                      </a:r>
                    </a:p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IT-16062</a:t>
                      </a:r>
                      <a:endParaRPr lang="en-SG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Associate of 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Faruk</a:t>
                      </a: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 with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his concept for this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Help to meet with our immediate senior brother </a:t>
                      </a:r>
                      <a:r>
                        <a:rPr lang="en-SG" sz="2000" baseline="0" dirty="0" err="1" smtClean="0">
                          <a:solidFill>
                            <a:schemeClr val="bg1"/>
                          </a:solidFill>
                        </a:rPr>
                        <a:t>Mamun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000" baseline="0" dirty="0" err="1" smtClean="0">
                          <a:solidFill>
                            <a:schemeClr val="bg1"/>
                          </a:solidFill>
                        </a:rPr>
                        <a:t>vai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who help us to fix some bug in our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And work with some frontend code.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217809">
                <a:tc>
                  <a:txBody>
                    <a:bodyPr/>
                    <a:lstStyle/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Md.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Rafatul</a:t>
                      </a: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Haque</a:t>
                      </a:r>
                      <a:endParaRPr lang="en-SG" sz="200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IT-17037</a:t>
                      </a:r>
                      <a:endParaRPr lang="en-SG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Associate of 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000" dirty="0" err="1" smtClean="0">
                          <a:solidFill>
                            <a:schemeClr val="bg1"/>
                          </a:solidFill>
                        </a:rPr>
                        <a:t>Faruk</a:t>
                      </a:r>
                      <a:r>
                        <a:rPr lang="en-SG" sz="2000" dirty="0" smtClean="0">
                          <a:solidFill>
                            <a:schemeClr val="bg1"/>
                          </a:solidFill>
                        </a:rPr>
                        <a:t> with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his concept for this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He design the database for this project.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And work with some frontend and backend code with </a:t>
                      </a:r>
                      <a:r>
                        <a:rPr lang="en-SG" sz="2000" baseline="0" dirty="0" err="1" smtClean="0">
                          <a:solidFill>
                            <a:schemeClr val="bg1"/>
                          </a:solidFill>
                        </a:rPr>
                        <a:t>Faruk</a:t>
                      </a:r>
                      <a:r>
                        <a:rPr lang="en-SG" sz="2000" baseline="0" dirty="0" smtClean="0">
                          <a:solidFill>
                            <a:schemeClr val="bg1"/>
                          </a:solidFill>
                        </a:rPr>
                        <a:t> and Nazmul.</a:t>
                      </a:r>
                    </a:p>
                    <a:p>
                      <a:endParaRPr lang="en-SG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4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876" y="881379"/>
            <a:ext cx="8974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 smtClean="0"/>
              <a:t>Thanks for watching</a:t>
            </a:r>
            <a:endParaRPr lang="en-SG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28" y="2363289"/>
            <a:ext cx="63722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6207" y="600891"/>
            <a:ext cx="11038114" cy="430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When a user 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visit 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into our site. He/she will see the following page like this</a:t>
            </a:r>
            <a:r>
              <a:rPr lang="en-SG" b="1" dirty="0" smtClean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en-SG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410789"/>
            <a:ext cx="11038114" cy="54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6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600891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When a user click on About on the navigation bar. He/she will learn about our project </a:t>
            </a:r>
            <a:r>
              <a:rPr lang="en-SG" b="1" dirty="0" smtClean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en-SG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489166"/>
            <a:ext cx="11038114" cy="52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6207" y="600891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When a user click on Our Team on the navigation bar. He/she will know about our team members</a:t>
            </a:r>
            <a:r>
              <a:rPr lang="en-SG" b="1" dirty="0" smtClean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en-SG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584171"/>
            <a:ext cx="11038114" cy="51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600891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When a user click on Gallery on the navigation bar. He/she will see some photos of  our university</a:t>
            </a:r>
            <a:r>
              <a:rPr lang="en-SG" b="1" dirty="0" smtClean="0">
                <a:solidFill>
                  <a:schemeClr val="tx1">
                    <a:lumMod val="95000"/>
                  </a:schemeClr>
                </a:solidFill>
              </a:rPr>
              <a:t>:</a:t>
            </a:r>
            <a:endParaRPr lang="en-SG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567544"/>
            <a:ext cx="11038114" cy="51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600891"/>
            <a:ext cx="11038114" cy="8002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>
                <a:solidFill>
                  <a:schemeClr val="tx1">
                    <a:lumMod val="95000"/>
                  </a:schemeClr>
                </a:solidFill>
              </a:rPr>
              <a:t>If any user will want to contact with us, he/she can click on Contact Us on the navigation bar. He/she can send any comment or message to us </a:t>
            </a:r>
            <a:r>
              <a:rPr lang="en-SG" sz="2400" b="1" dirty="0">
                <a:solidFill>
                  <a:schemeClr val="tx1">
                    <a:lumMod val="95000"/>
                  </a:schemeClr>
                </a:solidFill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593669"/>
            <a:ext cx="11038114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391886"/>
            <a:ext cx="1103811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First of  all, a student should sign up to this application. After completing the registration form, he must click on the register button.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6" y="1502229"/>
            <a:ext cx="11038115" cy="5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207" y="391886"/>
            <a:ext cx="11038114" cy="11079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For example, a student (Md. </a:t>
            </a:r>
            <a:r>
              <a:rPr lang="en-SG" sz="2200" b="1" dirty="0" err="1" smtClean="0">
                <a:solidFill>
                  <a:schemeClr val="tx1">
                    <a:lumMod val="95000"/>
                  </a:schemeClr>
                </a:solidFill>
              </a:rPr>
              <a:t>Rafatul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SG" sz="2200" b="1" dirty="0" err="1" smtClean="0">
                <a:solidFill>
                  <a:schemeClr val="tx1">
                    <a:lumMod val="95000"/>
                  </a:schemeClr>
                </a:solidFill>
              </a:rPr>
              <a:t>Haque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) and his email id </a:t>
            </a:r>
            <a:r>
              <a:rPr lang="en-SG" sz="2200" b="1" u="sng" dirty="0" smtClean="0">
                <a:solidFill>
                  <a:schemeClr val="tx1">
                    <a:lumMod val="95000"/>
                  </a:schemeClr>
                </a:solidFill>
              </a:rPr>
              <a:t>email: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SG" sz="2200" b="1" dirty="0" smtClean="0">
                <a:solidFill>
                  <a:srgbClr val="00B050"/>
                </a:solidFill>
                <a:hlinkClick r:id="rId2"/>
              </a:rPr>
              <a:t>mdrafatulh@gmil.com</a:t>
            </a:r>
            <a:r>
              <a:rPr lang="en-SG" sz="2200" b="1" dirty="0" smtClean="0">
                <a:solidFill>
                  <a:schemeClr val="tx1">
                    <a:lumMod val="95000"/>
                  </a:schemeClr>
                </a:solidFill>
              </a:rPr>
              <a:t>. After clicking on register button a mail will send to his email id and it will redirect to login page.</a:t>
            </a:r>
            <a:endParaRPr lang="en-SG" sz="22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7" y="1645920"/>
            <a:ext cx="11038114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9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377</TotalTime>
  <Words>756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Rockwell</vt:lpstr>
      <vt:lpstr>Times New Roman</vt:lpstr>
      <vt:lpstr>Wingdings</vt:lpstr>
      <vt:lpstr>Damask</vt:lpstr>
      <vt:lpstr>Bismillahir rahmanir rahim</vt:lpstr>
      <vt:lpstr>Background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Bismillahir rahmanir rahim</dc:title>
  <dc:creator>Md. Nazmul Hasan Ruhan</dc:creator>
  <cp:lastModifiedBy>Md Faruk Hosen</cp:lastModifiedBy>
  <cp:revision>37</cp:revision>
  <dcterms:created xsi:type="dcterms:W3CDTF">2019-11-12T02:06:03Z</dcterms:created>
  <dcterms:modified xsi:type="dcterms:W3CDTF">2019-11-12T16:14:14Z</dcterms:modified>
</cp:coreProperties>
</file>